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48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28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08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90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8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1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82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67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4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92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75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871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B39FA-2CAB-4EAC-AF43-DE9CDCA5493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63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iology\Desktop\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116632"/>
            <a:ext cx="3960441" cy="667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232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iology\Desktop\mit1.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206205" cy="345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iology\Desktop\mi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837" y="2924944"/>
            <a:ext cx="483557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07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iology\Desktop\mit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39"/>
            <a:ext cx="6120680" cy="669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47664" y="6021288"/>
            <a:ext cx="6120680" cy="83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039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iology\Desktop\mit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" y="548680"/>
            <a:ext cx="8813801" cy="481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72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Biology\Desktop\mit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7487"/>
            <a:ext cx="27813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iology\Desktop\mit1.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7487"/>
            <a:ext cx="24384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Biology\Desktop\mit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143126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Biology\Desktop\mit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24017"/>
            <a:ext cx="2824163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Biology\Desktop\mit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81" y="2046287"/>
            <a:ext cx="3389313" cy="207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Biology\Desktop\mit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227" y="4248184"/>
            <a:ext cx="2808313" cy="181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518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Biology\Desktop\mit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04"/>
            <a:ext cx="4445001" cy="334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Biology\Desktop\mit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19073"/>
            <a:ext cx="4104456" cy="332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Biology\Desktop\mit1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2" y="1484784"/>
            <a:ext cx="4222589" cy="341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969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Biology</dc:creator>
  <cp:lastModifiedBy>Biology</cp:lastModifiedBy>
  <cp:revision>2</cp:revision>
  <dcterms:created xsi:type="dcterms:W3CDTF">2014-10-16T07:38:33Z</dcterms:created>
  <dcterms:modified xsi:type="dcterms:W3CDTF">2014-10-16T07:53:18Z</dcterms:modified>
</cp:coreProperties>
</file>